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
  </p:notesMasterIdLst>
  <p:sldIdLst>
    <p:sldId id="257" r:id="rId2"/>
  </p:sldIdLst>
  <p:sldSz cx="9144000" cy="6858000" type="screen4x3"/>
  <p:notesSz cx="6858000" cy="9144000"/>
  <p:embeddedFontLst>
    <p:embeddedFont>
      <p:font typeface="Calibri" pitchFamily="34" charset="0"/>
      <p:regular r:id="rId4"/>
      <p:bold r:id="rId5"/>
      <p:italic r:id="rId6"/>
      <p:boldItalic r:id="rId7"/>
    </p:embeddedFont>
  </p:embeddedFont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FC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008" autoAdjust="0"/>
  </p:normalViewPr>
  <p:slideViewPr>
    <p:cSldViewPr>
      <p:cViewPr>
        <p:scale>
          <a:sx n="100" d="100"/>
          <a:sy n="100" d="100"/>
        </p:scale>
        <p:origin x="-3960" y="-9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646896-09E8-4F82-A2BF-3B98907C2B10}" type="datetimeFigureOut">
              <a:rPr lang="de-DE" smtClean="0"/>
              <a:pPr/>
              <a:t>19.10.2022</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A5173D-17CA-4C53-87D2-300C6BFF3003}" type="slidenum">
              <a:rPr lang="de-DE" smtClean="0"/>
              <a:pPr/>
              <a:t>‹Nr.›</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b="1" i="0" kern="1200" dirty="0" smtClean="0">
                <a:solidFill>
                  <a:schemeClr val="tx1"/>
                </a:solidFill>
                <a:latin typeface="+mn-lt"/>
                <a:ea typeface="+mn-ea"/>
                <a:cs typeface="+mn-cs"/>
              </a:rPr>
              <a:t>Die Weihnachtspäckchenaktion wird auch 2022 - unter veränderten Vorzeichen – stattfinden!</a:t>
            </a:r>
          </a:p>
          <a:p>
            <a:r>
              <a:rPr lang="de-DE" sz="1200" b="1" i="0" kern="1200" dirty="0" smtClean="0">
                <a:solidFill>
                  <a:schemeClr val="tx1"/>
                </a:solidFill>
                <a:latin typeface="+mn-lt"/>
                <a:ea typeface="+mn-ea"/>
                <a:cs typeface="+mn-cs"/>
              </a:rPr>
              <a:t>Seit 30 Jahren transportieren wir gemeinsam mit zahlreichen Unterstützerinnen und Unterstützern Liebe und Hoffnung in die Ukraine. Doch dieses Jahr ist kein Jahr wie jedes andere bisher. Der Invasionskrieg Russlands auf ukrainischem Boden hält weiter an und die Not der Menschen ist groß – noch größer als ohnehin.</a:t>
            </a:r>
          </a:p>
          <a:p>
            <a:endParaRPr lang="de-DE" sz="1200" b="1" i="0" kern="1200" dirty="0" smtClean="0">
              <a:solidFill>
                <a:schemeClr val="tx1"/>
              </a:solidFill>
              <a:latin typeface="+mn-lt"/>
              <a:ea typeface="+mn-ea"/>
              <a:cs typeface="+mn-cs"/>
            </a:endParaRPr>
          </a:p>
          <a:p>
            <a:r>
              <a:rPr lang="de-DE" sz="1200" b="0" i="0" kern="1200" dirty="0" smtClean="0">
                <a:solidFill>
                  <a:schemeClr val="tx1"/>
                </a:solidFill>
                <a:latin typeface="+mn-lt"/>
                <a:ea typeface="+mn-ea"/>
                <a:cs typeface="+mn-cs"/>
              </a:rPr>
              <a:t>Wir wären sehr dankbar, wenn sie sich zusätzlich zur Ihrem Päckchen auch noch mit einer Spende an den Transportkosten von 3,00 € pro Karton beteiligen würden!</a:t>
            </a:r>
          </a:p>
          <a:p>
            <a:r>
              <a:rPr lang="de-DE" sz="1200" b="0" i="0" kern="1200" dirty="0" smtClean="0">
                <a:solidFill>
                  <a:schemeClr val="tx1"/>
                </a:solidFill>
                <a:latin typeface="+mn-lt"/>
                <a:ea typeface="+mn-ea"/>
                <a:cs typeface="+mn-cs"/>
              </a:rPr>
              <a:t>Eine Kontoverbindung finden Sie auf unserer Webseite oder in unseren Infoflyern.</a:t>
            </a:r>
          </a:p>
          <a:p>
            <a:endParaRPr lang="de-DE" sz="1200" b="0" i="0" kern="1200" dirty="0" smtClean="0">
              <a:solidFill>
                <a:schemeClr val="tx1"/>
              </a:solidFill>
              <a:latin typeface="+mn-lt"/>
              <a:ea typeface="+mn-ea"/>
              <a:cs typeface="+mn-cs"/>
            </a:endParaRPr>
          </a:p>
          <a:p>
            <a:r>
              <a:rPr lang="de-DE" sz="1200" b="0" i="0" kern="1200" dirty="0" smtClean="0">
                <a:solidFill>
                  <a:schemeClr val="tx1"/>
                </a:solidFill>
                <a:latin typeface="+mn-lt"/>
                <a:ea typeface="+mn-ea"/>
                <a:cs typeface="+mn-cs"/>
              </a:rPr>
              <a:t>Herzlichen Dank, wenn Sie </a:t>
            </a:r>
            <a:r>
              <a:rPr lang="de-DE" sz="1200" b="0" i="0" kern="1200" smtClean="0">
                <a:solidFill>
                  <a:schemeClr val="tx1"/>
                </a:solidFill>
                <a:latin typeface="+mn-lt"/>
                <a:ea typeface="+mn-ea"/>
                <a:cs typeface="+mn-cs"/>
              </a:rPr>
              <a:t>sich beteiligen </a:t>
            </a:r>
            <a:r>
              <a:rPr lang="de-DE" sz="1200" b="0" i="0" kern="1200" dirty="0" smtClean="0">
                <a:solidFill>
                  <a:schemeClr val="tx1"/>
                </a:solidFill>
                <a:latin typeface="+mn-lt"/>
                <a:ea typeface="+mn-ea"/>
                <a:cs typeface="+mn-cs"/>
              </a:rPr>
              <a:t>und dadurch den Menschen Hoffnung und Freude schenken. </a:t>
            </a:r>
          </a:p>
          <a:p>
            <a:endParaRPr lang="de-DE" sz="1200" b="0" i="0" kern="1200" dirty="0" smtClean="0">
              <a:solidFill>
                <a:schemeClr val="tx1"/>
              </a:solidFill>
              <a:latin typeface="+mn-lt"/>
              <a:ea typeface="+mn-ea"/>
              <a:cs typeface="+mn-cs"/>
            </a:endParaRPr>
          </a:p>
          <a:p>
            <a:r>
              <a:rPr lang="de-DE" sz="1200" b="0" i="0" kern="1200" dirty="0" smtClean="0">
                <a:solidFill>
                  <a:schemeClr val="tx1"/>
                </a:solidFill>
                <a:latin typeface="+mn-lt"/>
                <a:ea typeface="+mn-ea"/>
                <a:cs typeface="+mn-cs"/>
              </a:rPr>
              <a:t>Wenn Sie weitere Fragen haben oder eine große Menge an Päckchen abgeholt werden kann, melden Sie sich gerne bei:</a:t>
            </a:r>
          </a:p>
          <a:p>
            <a:r>
              <a:rPr lang="de-DE" sz="1200" b="0" i="0" kern="1200" dirty="0" smtClean="0">
                <a:solidFill>
                  <a:schemeClr val="tx1"/>
                </a:solidFill>
                <a:latin typeface="+mn-lt"/>
                <a:ea typeface="+mn-ea"/>
                <a:cs typeface="+mn-cs"/>
              </a:rPr>
              <a:t>Tobias Adler • 01 76 / 20 57 06 66 • weihnachten@seinlaedele.de</a:t>
            </a:r>
          </a:p>
          <a:p>
            <a:endParaRPr lang="de-DE" sz="1200" b="0" i="0" kern="1200" dirty="0" smtClean="0">
              <a:solidFill>
                <a:schemeClr val="tx1"/>
              </a:solidFill>
              <a:latin typeface="+mn-lt"/>
              <a:ea typeface="+mn-ea"/>
              <a:cs typeface="+mn-cs"/>
            </a:endParaRPr>
          </a:p>
          <a:p>
            <a:r>
              <a:rPr lang="de-DE" sz="1200" b="0" i="0" kern="1200" dirty="0" smtClean="0">
                <a:solidFill>
                  <a:schemeClr val="tx1"/>
                </a:solidFill>
                <a:latin typeface="+mn-lt"/>
                <a:ea typeface="+mn-ea"/>
                <a:cs typeface="+mn-cs"/>
              </a:rPr>
              <a:t>Mehr Informationen auch im Internet unter:</a:t>
            </a:r>
            <a:r>
              <a:rPr lang="de-DE" sz="1200" b="1" i="0" kern="1200" dirty="0" smtClean="0">
                <a:solidFill>
                  <a:schemeClr val="tx1"/>
                </a:solidFill>
                <a:latin typeface="+mn-lt"/>
                <a:ea typeface="+mn-ea"/>
                <a:cs typeface="+mn-cs"/>
              </a:rPr>
              <a:t> seinlaedele.de/weihnachten</a:t>
            </a:r>
            <a:endParaRPr lang="de-DE" b="1" dirty="0"/>
          </a:p>
        </p:txBody>
      </p:sp>
      <p:sp>
        <p:nvSpPr>
          <p:cNvPr id="4" name="Foliennummernplatzhalter 3"/>
          <p:cNvSpPr>
            <a:spLocks noGrp="1"/>
          </p:cNvSpPr>
          <p:nvPr>
            <p:ph type="sldNum" sz="quarter" idx="10"/>
          </p:nvPr>
        </p:nvSpPr>
        <p:spPr/>
        <p:txBody>
          <a:bodyPr/>
          <a:lstStyle/>
          <a:p>
            <a:fld id="{4FA5173D-17CA-4C53-87D2-300C6BFF3003}" type="slidenum">
              <a:rPr lang="de-DE" smtClean="0"/>
              <a:pPr/>
              <a:t>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871D2737-38B8-446C-B976-99D5AD8F90D7}" type="datetimeFigureOut">
              <a:rPr lang="de-DE" smtClean="0"/>
              <a:pPr/>
              <a:t>19.10.2022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AF5D548-674C-43D5-8F23-625F6B1FD840}"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1D2737-38B8-446C-B976-99D5AD8F90D7}" type="datetimeFigureOut">
              <a:rPr lang="de-DE" smtClean="0"/>
              <a:pPr/>
              <a:t>19.10.2022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F5D548-674C-43D5-8F23-625F6B1FD84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t="-1000" b="-1000"/>
          </a:stretch>
        </a:blipFill>
        <a:effectLst/>
      </p:bgPr>
    </p:bg>
    <p:spTree>
      <p:nvGrpSpPr>
        <p:cNvPr id="1" name=""/>
        <p:cNvGrpSpPr/>
        <p:nvPr/>
      </p:nvGrpSpPr>
      <p:grpSpPr>
        <a:xfrm>
          <a:off x="0" y="0"/>
          <a:ext cx="0" cy="0"/>
          <a:chOff x="0" y="0"/>
          <a:chExt cx="0" cy="0"/>
        </a:xfrm>
      </p:grpSpPr>
    </p:spTree>
  </p:cSld>
  <p:clrMapOvr>
    <a:masterClrMapping/>
  </p:clrMapOvr>
  <p:transition advClick="0">
    <p:fade thruBlk="1"/>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161</Words>
  <Application>Microsoft Office PowerPoint</Application>
  <PresentationFormat>Bildschirmpräsentation (4:3)</PresentationFormat>
  <Paragraphs>13</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Larissa-Design</vt:lpstr>
      <vt:lpstr>Folie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Dekoartistda</dc:creator>
  <cp:lastModifiedBy>Dekoartistda GbR</cp:lastModifiedBy>
  <cp:revision>54</cp:revision>
  <dcterms:created xsi:type="dcterms:W3CDTF">2018-09-07T14:28:52Z</dcterms:created>
  <dcterms:modified xsi:type="dcterms:W3CDTF">2022-10-19T13:11:41Z</dcterms:modified>
</cp:coreProperties>
</file>